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09" autoAdjust="0"/>
    <p:restoredTop sz="94660"/>
  </p:normalViewPr>
  <p:slideViewPr>
    <p:cSldViewPr showGuides="1">
      <p:cViewPr>
        <p:scale>
          <a:sx n="60" d="100"/>
          <a:sy n="60" d="100"/>
        </p:scale>
        <p:origin x="-730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59525F-DE8F-4724-979D-64FB231FB7B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23528" y="980728"/>
            <a:ext cx="424847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В школе прошла плановая эвакуация. Кадеты и все сотрудники организовано прибыли в точку сбора, уложившись в нормативы. Прибывшие сотрудники ГО и ЧС обнаружили муляж взрывного устройства.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6"/>
            <a:ext cx="33843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Безопасность</a:t>
            </a:r>
          </a:p>
        </p:txBody>
      </p:sp>
      <p:pic>
        <p:nvPicPr>
          <p:cNvPr id="4099" name="Picture 3" descr="C:\Users\user\Desktop\эвакуация 20 января\IMG_20220120_1326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05064"/>
            <a:ext cx="3803915" cy="2852936"/>
          </a:xfrm>
          <a:prstGeom prst="rect">
            <a:avLst/>
          </a:prstGeom>
          <a:noFill/>
        </p:spPr>
      </p:pic>
      <p:pic>
        <p:nvPicPr>
          <p:cNvPr id="4100" name="Picture 4" descr="C:\Users\user\Desktop\эвакуация 20 января\IMG_20220120_1323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969060"/>
            <a:ext cx="3851920" cy="2888940"/>
          </a:xfrm>
          <a:prstGeom prst="rect">
            <a:avLst/>
          </a:prstGeom>
          <a:noFill/>
        </p:spPr>
      </p:pic>
      <p:pic>
        <p:nvPicPr>
          <p:cNvPr id="4101" name="Picture 5" descr="C:\Users\user\Desktop\эвакуация 20 января\IMG_20220120_132554.jpg"/>
          <p:cNvPicPr>
            <a:picLocks noChangeAspect="1" noChangeArrowheads="1"/>
          </p:cNvPicPr>
          <p:nvPr/>
        </p:nvPicPr>
        <p:blipFill>
          <a:blip r:embed="rId4" cstate="print"/>
          <a:srcRect l="28832" b="28832"/>
          <a:stretch>
            <a:fillRect/>
          </a:stretch>
        </p:blipFill>
        <p:spPr bwMode="auto">
          <a:xfrm>
            <a:off x="5220072" y="432048"/>
            <a:ext cx="3347864" cy="25108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2377</TotalTime>
  <Words>31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знаний</dc:title>
  <dc:creator>user</dc:creator>
  <cp:lastModifiedBy>user</cp:lastModifiedBy>
  <cp:revision>35</cp:revision>
  <dcterms:created xsi:type="dcterms:W3CDTF">2021-09-06T06:48:42Z</dcterms:created>
  <dcterms:modified xsi:type="dcterms:W3CDTF">2022-03-30T07:01:57Z</dcterms:modified>
</cp:coreProperties>
</file>